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3F20-2F80-4B85-B94E-72FC2A7FD2F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F7850-335C-4A1E-82E0-B624936909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3F20-2F80-4B85-B94E-72FC2A7FD2F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F7850-335C-4A1E-82E0-B624936909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3F20-2F80-4B85-B94E-72FC2A7FD2F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F7850-335C-4A1E-82E0-B624936909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3F20-2F80-4B85-B94E-72FC2A7FD2F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F7850-335C-4A1E-82E0-B624936909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3F20-2F80-4B85-B94E-72FC2A7FD2F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F7850-335C-4A1E-82E0-B624936909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3F20-2F80-4B85-B94E-72FC2A7FD2F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F7850-335C-4A1E-82E0-B624936909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3F20-2F80-4B85-B94E-72FC2A7FD2F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F7850-335C-4A1E-82E0-B624936909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3F20-2F80-4B85-B94E-72FC2A7FD2F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F7850-335C-4A1E-82E0-B624936909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3F20-2F80-4B85-B94E-72FC2A7FD2F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F7850-335C-4A1E-82E0-B624936909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3F20-2F80-4B85-B94E-72FC2A7FD2F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F7850-335C-4A1E-82E0-B624936909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D3F20-2F80-4B85-B94E-72FC2A7FD2F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F7850-335C-4A1E-82E0-B6249369098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D3F20-2F80-4B85-B94E-72FC2A7FD2F4}" type="datetimeFigureOut">
              <a:rPr lang="ru-RU" smtClean="0"/>
              <a:t>24.01.2023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2F7850-335C-4A1E-82E0-B6249369098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42852"/>
            <a:ext cx="7772400" cy="2600343"/>
          </a:xfrm>
        </p:spPr>
        <p:txBody>
          <a:bodyPr>
            <a:normAutofit/>
          </a:bodyPr>
          <a:lstStyle/>
          <a:p>
            <a:r>
              <a:rPr lang="ru-RU" sz="3600" dirty="0"/>
              <a:t>Дополнительная общеобразовательная </a:t>
            </a:r>
            <a:r>
              <a:rPr lang="ru-RU" sz="3600" dirty="0" err="1"/>
              <a:t>общеразвивающая</a:t>
            </a:r>
            <a:r>
              <a:rPr lang="ru-RU" sz="3600" dirty="0"/>
              <a:t> </a:t>
            </a:r>
            <a:r>
              <a:rPr lang="ru-RU" sz="3600" dirty="0" smtClean="0"/>
              <a:t>программа</a:t>
            </a:r>
            <a:br>
              <a:rPr lang="ru-RU" sz="3600" dirty="0" smtClean="0"/>
            </a:br>
            <a:r>
              <a:rPr lang="ru-RU" sz="3600" b="1" dirty="0" smtClean="0"/>
              <a:t>«</a:t>
            </a:r>
            <a:r>
              <a:rPr lang="ru-RU" sz="3600" b="1" dirty="0"/>
              <a:t>МЕДИАМАСТЕРСКАЯ «Я БЛОГЕР</a:t>
            </a:r>
            <a:r>
              <a:rPr lang="ru-RU" sz="3600" b="1" dirty="0" smtClean="0"/>
              <a:t>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571744"/>
            <a:ext cx="6400800" cy="4071966"/>
          </a:xfrm>
        </p:spPr>
        <p:txBody>
          <a:bodyPr>
            <a:normAutofit fontScale="47500" lnSpcReduction="20000"/>
          </a:bodyPr>
          <a:lstStyle/>
          <a:p>
            <a:endParaRPr lang="ru-RU" sz="4800" dirty="0" smtClean="0">
              <a:solidFill>
                <a:schemeClr val="tx1"/>
              </a:solidFill>
            </a:endParaRPr>
          </a:p>
          <a:p>
            <a:r>
              <a:rPr lang="ru-RU" sz="4800" dirty="0" smtClean="0">
                <a:solidFill>
                  <a:schemeClr val="tx1"/>
                </a:solidFill>
              </a:rPr>
              <a:t>Направленность - социально-гуманитарная</a:t>
            </a:r>
            <a:endParaRPr lang="ru-RU" sz="4800" dirty="0">
              <a:solidFill>
                <a:schemeClr val="tx1"/>
              </a:solidFill>
            </a:endParaRPr>
          </a:p>
          <a:p>
            <a:r>
              <a:rPr lang="ru-RU" sz="4800" dirty="0">
                <a:solidFill>
                  <a:schemeClr val="tx1"/>
                </a:solidFill>
              </a:rPr>
              <a:t>Возраст детей – 9-11 лет</a:t>
            </a:r>
          </a:p>
          <a:p>
            <a:r>
              <a:rPr lang="ru-RU" sz="4800" dirty="0">
                <a:solidFill>
                  <a:schemeClr val="tx1"/>
                </a:solidFill>
              </a:rPr>
              <a:t>Срок реализации – 2 года </a:t>
            </a:r>
          </a:p>
          <a:p>
            <a:r>
              <a:rPr lang="ru-RU" sz="4800" dirty="0">
                <a:solidFill>
                  <a:schemeClr val="tx1"/>
                </a:solidFill>
              </a:rPr>
              <a:t> </a:t>
            </a:r>
          </a:p>
          <a:p>
            <a:r>
              <a:rPr lang="ru-RU" sz="4800" dirty="0">
                <a:solidFill>
                  <a:schemeClr val="tx1"/>
                </a:solidFill>
              </a:rPr>
              <a:t>Разработчик:</a:t>
            </a:r>
          </a:p>
          <a:p>
            <a:r>
              <a:rPr lang="ru-RU" sz="4800" b="1" dirty="0" err="1">
                <a:solidFill>
                  <a:schemeClr val="tx1"/>
                </a:solidFill>
              </a:rPr>
              <a:t>Зулаева</a:t>
            </a:r>
            <a:r>
              <a:rPr lang="ru-RU" sz="4800" b="1" dirty="0">
                <a:solidFill>
                  <a:schemeClr val="tx1"/>
                </a:solidFill>
              </a:rPr>
              <a:t> Ольга Александровна</a:t>
            </a:r>
            <a:r>
              <a:rPr lang="ru-RU" sz="4800" dirty="0">
                <a:solidFill>
                  <a:schemeClr val="tx1"/>
                </a:solidFill>
              </a:rPr>
              <a:t>,</a:t>
            </a:r>
          </a:p>
          <a:p>
            <a:r>
              <a:rPr lang="ru-RU" sz="4800" dirty="0">
                <a:solidFill>
                  <a:schemeClr val="tx1"/>
                </a:solidFill>
              </a:rPr>
              <a:t>педагог дополнительного образования.</a:t>
            </a:r>
          </a:p>
          <a:p>
            <a:r>
              <a:rPr lang="ru-RU" sz="4800" dirty="0">
                <a:solidFill>
                  <a:schemeClr val="tx1"/>
                </a:solidFill>
              </a:rPr>
              <a:t>Методическое сопровождение:</a:t>
            </a:r>
          </a:p>
          <a:p>
            <a:r>
              <a:rPr lang="ru-RU" sz="4800" b="1" dirty="0">
                <a:solidFill>
                  <a:schemeClr val="tx1"/>
                </a:solidFill>
              </a:rPr>
              <a:t>Савина Наталия Александровна</a:t>
            </a:r>
            <a:r>
              <a:rPr lang="ru-RU" sz="4800" dirty="0" smtClean="0">
                <a:solidFill>
                  <a:schemeClr val="tx1"/>
                </a:solidFill>
              </a:rPr>
              <a:t>,</a:t>
            </a:r>
          </a:p>
          <a:p>
            <a:r>
              <a:rPr lang="ru-RU" sz="4800" dirty="0" smtClean="0">
                <a:solidFill>
                  <a:schemeClr val="tx1"/>
                </a:solidFill>
              </a:rPr>
              <a:t> </a:t>
            </a:r>
            <a:r>
              <a:rPr lang="ru-RU" sz="4800" dirty="0">
                <a:solidFill>
                  <a:schemeClr val="tx1"/>
                </a:solidFill>
              </a:rPr>
              <a:t>старший методист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4713" y="2276872"/>
            <a:ext cx="8107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Медиамастерская</a:t>
            </a: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«Я </a:t>
            </a:r>
            <a:r>
              <a:rPr lang="ru-RU" sz="4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блогер</a:t>
            </a: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40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712" y="1174589"/>
            <a:ext cx="466790" cy="685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9" y="4054127"/>
            <a:ext cx="330636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Разработчики:</a:t>
            </a:r>
          </a:p>
          <a:p>
            <a:endParaRPr lang="ru-RU" dirty="0">
              <a:latin typeface="Arial" pitchFamily="34" charset="0"/>
              <a:cs typeface="Arial" pitchFamily="34" charset="0"/>
            </a:endParaRPr>
          </a:p>
          <a:p>
            <a:r>
              <a:rPr lang="ru-RU" dirty="0" err="1" smtClean="0">
                <a:latin typeface="Arial" pitchFamily="34" charset="0"/>
                <a:cs typeface="Arial" pitchFamily="34" charset="0"/>
              </a:rPr>
              <a:t>О.А.Зулаева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dirty="0">
                <a:latin typeface="Arial" pitchFamily="34" charset="0"/>
                <a:cs typeface="Arial" pitchFamily="34" charset="0"/>
              </a:rPr>
              <a:t>педагог дополнительного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образования;</a:t>
            </a:r>
          </a:p>
          <a:p>
            <a:r>
              <a:rPr lang="ru-RU" dirty="0" smtClean="0">
                <a:latin typeface="Arial" pitchFamily="34" charset="0"/>
                <a:cs typeface="Arial" pitchFamily="34" charset="0"/>
              </a:rPr>
              <a:t>Н.А.Савина, старший методист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642100"/>
              <a:ext cx="12191999" cy="215900"/>
            </a:xfrm>
            <a:prstGeom prst="rect">
              <a:avLst/>
            </a:prstGeom>
            <a:gradFill flip="none" rotWithShape="1">
              <a:gsLst>
                <a:gs pos="0">
                  <a:srgbClr val="0062C4"/>
                </a:gs>
                <a:gs pos="50000">
                  <a:schemeClr val="accent1">
                    <a:lumMod val="40000"/>
                    <a:lumOff val="60000"/>
                  </a:schemeClr>
                </a:gs>
                <a:gs pos="100000">
                  <a:schemeClr val="bg1"/>
                </a:gs>
              </a:gsLst>
              <a:lin ang="108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0" y="0"/>
              <a:ext cx="12192000" cy="647700"/>
              <a:chOff x="468313" y="0"/>
              <a:chExt cx="8675687" cy="647700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468313" y="0"/>
                <a:ext cx="8675687" cy="215900"/>
              </a:xfrm>
              <a:prstGeom prst="rect">
                <a:avLst/>
              </a:prstGeom>
              <a:gradFill flip="none" rotWithShape="1">
                <a:gsLst>
                  <a:gs pos="0">
                    <a:srgbClr val="0062C4"/>
                  </a:gs>
                  <a:gs pos="5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1476375" y="215900"/>
                <a:ext cx="7667625" cy="215900"/>
              </a:xfrm>
              <a:prstGeom prst="rect">
                <a:avLst/>
              </a:prstGeom>
              <a:gradFill flip="none" rotWithShape="1">
                <a:gsLst>
                  <a:gs pos="0">
                    <a:srgbClr val="0062C4"/>
                  </a:gs>
                  <a:gs pos="5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0" name="Прямоугольник 19"/>
              <p:cNvSpPr/>
              <p:nvPr/>
            </p:nvSpPr>
            <p:spPr>
              <a:xfrm>
                <a:off x="2627313" y="431800"/>
                <a:ext cx="6516687" cy="215900"/>
              </a:xfrm>
              <a:prstGeom prst="rect">
                <a:avLst/>
              </a:prstGeom>
              <a:gradFill flip="none" rotWithShape="1">
                <a:gsLst>
                  <a:gs pos="0">
                    <a:srgbClr val="0062C4"/>
                  </a:gs>
                  <a:gs pos="50000">
                    <a:schemeClr val="accent1">
                      <a:lumMod val="40000"/>
                      <a:lumOff val="60000"/>
                    </a:schemeClr>
                  </a:gs>
                  <a:gs pos="100000">
                    <a:schemeClr val="bg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ru-RU"/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1455336" y="764704"/>
            <a:ext cx="4488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</a:rPr>
              <a:t>Муниципальное бюджетное образовательное</a:t>
            </a:r>
          </a:p>
          <a:p>
            <a:r>
              <a:rPr lang="ru-RU" sz="1600" dirty="0">
                <a:solidFill>
                  <a:srgbClr val="0070C0"/>
                </a:solidFill>
              </a:rPr>
              <a:t>учреждение дополнительного образования</a:t>
            </a:r>
          </a:p>
          <a:p>
            <a:r>
              <a:rPr lang="ru-RU" sz="1600" dirty="0">
                <a:solidFill>
                  <a:srgbClr val="0070C0"/>
                </a:solidFill>
              </a:rPr>
              <a:t>«Гуманитарный центр интеллектуального развития»</a:t>
            </a:r>
          </a:p>
          <a:p>
            <a:r>
              <a:rPr lang="ru-RU" sz="1600" dirty="0">
                <a:solidFill>
                  <a:srgbClr val="0070C0"/>
                </a:solidFill>
              </a:rPr>
              <a:t>городского округа Тольятти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10332"/>
            <a:ext cx="5154067" cy="3254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885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Программа </a:t>
            </a:r>
            <a:r>
              <a:rPr lang="ru-RU" dirty="0"/>
              <a:t>помогает не только сформировать необходимые </a:t>
            </a:r>
            <a:r>
              <a:rPr lang="ru-RU" dirty="0" err="1"/>
              <a:t>блогеру</a:t>
            </a:r>
            <a:r>
              <a:rPr lang="ru-RU" dirty="0"/>
              <a:t> навыки и компетенции, но и научиться объективно воспринимать происходящие вокруг события, расширить кругозор, определиться с собственными ценностями, сделать свой внутренний мир богаче и ярче.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ПРОГРАММЫ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		Развитие </a:t>
            </a:r>
            <a:r>
              <a:rPr lang="ru-RU" dirty="0"/>
              <a:t>творческого потенциала  младших школьников в </a:t>
            </a:r>
            <a:r>
              <a:rPr lang="ru-RU" dirty="0" err="1"/>
              <a:t>процессеобучения</a:t>
            </a:r>
            <a:r>
              <a:rPr lang="ru-RU" dirty="0"/>
              <a:t> созданию и ведению собственного уникального информационного продукта  (</a:t>
            </a:r>
            <a:r>
              <a:rPr lang="ru-RU" dirty="0" err="1"/>
              <a:t>блога</a:t>
            </a:r>
            <a:r>
              <a:rPr lang="ru-RU" dirty="0"/>
              <a:t>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учебный план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0"/>
            <a:ext cx="8599754" cy="671514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Медиамастерская</a:t>
            </a:r>
            <a:r>
              <a:rPr lang="ru-RU" dirty="0" smtClean="0"/>
              <a:t> «Я БЛОГЕР»</a:t>
            </a:r>
            <a:endParaRPr lang="ru-RU" dirty="0"/>
          </a:p>
        </p:txBody>
      </p:sp>
      <p:pic>
        <p:nvPicPr>
          <p:cNvPr id="4" name="Содержимое 3" descr="bGz0uZMOQS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357298"/>
            <a:ext cx="2197302" cy="2929736"/>
          </a:xfrm>
        </p:spPr>
      </p:pic>
      <p:pic>
        <p:nvPicPr>
          <p:cNvPr id="5" name="Рисунок 4" descr="Dsc_objx_6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388" y="3500438"/>
            <a:ext cx="2286016" cy="3048022"/>
          </a:xfrm>
          <a:prstGeom prst="rect">
            <a:avLst/>
          </a:prstGeom>
        </p:spPr>
      </p:pic>
      <p:pic>
        <p:nvPicPr>
          <p:cNvPr id="6" name="Рисунок 5" descr="HB05A5uxof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14612" y="3786190"/>
            <a:ext cx="2071702" cy="2762269"/>
          </a:xfrm>
          <a:prstGeom prst="rect">
            <a:avLst/>
          </a:prstGeom>
        </p:spPr>
      </p:pic>
      <p:pic>
        <p:nvPicPr>
          <p:cNvPr id="7" name="Рисунок 6" descr="jzghPqHHER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1357298"/>
            <a:ext cx="2050312" cy="27337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KNhFxU5HPe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00364" y="142853"/>
            <a:ext cx="2643206" cy="2393570"/>
          </a:xfrm>
        </p:spPr>
      </p:pic>
      <p:sp>
        <p:nvSpPr>
          <p:cNvPr id="5" name="TextBox 4"/>
          <p:cNvSpPr txBox="1"/>
          <p:nvPr/>
        </p:nvSpPr>
        <p:spPr>
          <a:xfrm>
            <a:off x="2786050" y="2214554"/>
            <a:ext cx="3267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/>
              <a:t>Медиамастерская</a:t>
            </a:r>
            <a:r>
              <a:rPr lang="ru-RU" b="1" dirty="0" smtClean="0"/>
              <a:t> «Я БЛОГЕР»</a:t>
            </a:r>
          </a:p>
          <a:p>
            <a:pPr algn="ctr"/>
            <a:r>
              <a:rPr lang="ru-RU" b="1" dirty="0" smtClean="0"/>
              <a:t>(9-10 лет)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00364" y="4000504"/>
            <a:ext cx="27678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err="1" smtClean="0"/>
              <a:t>Медиагруппа</a:t>
            </a:r>
            <a:r>
              <a:rPr lang="ru-RU" b="1" dirty="0" smtClean="0"/>
              <a:t> «ЗЕРКАЛО»</a:t>
            </a:r>
          </a:p>
          <a:p>
            <a:pPr algn="ctr"/>
            <a:r>
              <a:rPr lang="ru-RU" b="1" dirty="0" smtClean="0"/>
              <a:t>(11 – 13 лет)</a:t>
            </a:r>
            <a:endParaRPr lang="ru-RU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928794" y="5572140"/>
            <a:ext cx="45423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/>
              <a:t>Лаборатория журналистики «</a:t>
            </a:r>
            <a:r>
              <a:rPr lang="ru-RU" b="1" dirty="0" err="1" smtClean="0"/>
              <a:t>Медиакласс</a:t>
            </a:r>
            <a:r>
              <a:rPr lang="ru-RU" b="1" dirty="0" smtClean="0"/>
              <a:t>»</a:t>
            </a:r>
          </a:p>
          <a:p>
            <a:pPr algn="ctr"/>
            <a:r>
              <a:rPr lang="ru-RU" b="1" dirty="0" smtClean="0"/>
              <a:t>(14-18 лет)</a:t>
            </a:r>
            <a:endParaRPr lang="ru-RU" b="1" dirty="0"/>
          </a:p>
        </p:txBody>
      </p:sp>
      <p:sp>
        <p:nvSpPr>
          <p:cNvPr id="8" name="Стрелка вниз 7"/>
          <p:cNvSpPr/>
          <p:nvPr/>
        </p:nvSpPr>
        <p:spPr>
          <a:xfrm>
            <a:off x="4143372" y="300037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>
            <a:off x="4214810" y="4643446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00562" y="3786190"/>
            <a:ext cx="4024922" cy="2357454"/>
          </a:xfrm>
        </p:spPr>
      </p:pic>
      <p:pic>
        <p:nvPicPr>
          <p:cNvPr id="5" name="Рисунок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679" y="3786190"/>
            <a:ext cx="3905975" cy="2428892"/>
          </a:xfrm>
          <a:prstGeom prst="rect">
            <a:avLst/>
          </a:prstGeom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928670"/>
            <a:ext cx="3899749" cy="2357454"/>
          </a:xfrm>
          <a:prstGeom prst="rect">
            <a:avLst/>
          </a:prstGeom>
        </p:spPr>
      </p:pic>
      <p:pic>
        <p:nvPicPr>
          <p:cNvPr id="7" name="Рисунок 6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928670"/>
            <a:ext cx="4002640" cy="235745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85</Words>
  <Application>Microsoft Office PowerPoint</Application>
  <PresentationFormat>Экран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Дополнительная общеобразовательная общеразвивающая программа «МЕДИАМАСТЕРСКАЯ «Я БЛОГЕР»</vt:lpstr>
      <vt:lpstr>Презентация PowerPoint</vt:lpstr>
      <vt:lpstr>АКТУАЛЬНОСТЬ</vt:lpstr>
      <vt:lpstr>ЦЕЛЬ ПРОГРАММЫ</vt:lpstr>
      <vt:lpstr>Презентация PowerPoint</vt:lpstr>
      <vt:lpstr>Медиамастерская «Я БЛОГЕР»</vt:lpstr>
      <vt:lpstr>Презентация PowerPoint</vt:lpstr>
      <vt:lpstr>Презентация PowerPoint</vt:lpstr>
    </vt:vector>
  </TitlesOfParts>
  <Company>ГЦИР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Дополнительная общеобразовательная общеразвивающая программа «МЕДИАМАСТЕРСКАЯ «Я БЛОГЕР»</dc:title>
  <dc:creator>soa</dc:creator>
  <cp:lastModifiedBy>savina</cp:lastModifiedBy>
  <cp:revision>3</cp:revision>
  <dcterms:created xsi:type="dcterms:W3CDTF">2022-12-15T05:45:28Z</dcterms:created>
  <dcterms:modified xsi:type="dcterms:W3CDTF">2023-01-24T09:22:36Z</dcterms:modified>
</cp:coreProperties>
</file>